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0"/>
    <p:restoredTop sz="94694"/>
  </p:normalViewPr>
  <p:slideViewPr>
    <p:cSldViewPr snapToGrid="0">
      <p:cViewPr varScale="1">
        <p:scale>
          <a:sx n="82" d="100"/>
          <a:sy n="82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53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09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93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3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44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402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11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11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24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02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97E8-C18B-6C41-8D51-4FF9FF58C3C6}" type="datetimeFigureOut">
              <a:rPr lang="tr-TR" smtClean="0"/>
              <a:t>9.10.2024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70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AC1A52D4-FB74-D242-6716-4F551FA0B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 descr="metin, ekran görüntüsü, yazı tipi, logo içeren bir resim&#10;&#10;Açıklama otomatik olarak oluşturuldu">
            <a:extLst>
              <a:ext uri="{FF2B5EF4-FFF2-40B4-BE49-F238E27FC236}">
                <a16:creationId xmlns:a16="http://schemas.microsoft.com/office/drawing/2014/main" xmlns="" id="{B4FB9F6E-47C9-2F6D-1257-71076A57A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88163" cy="7552800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D5CB8E51-8542-11E3-9484-D8940AA3E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2466" y="2155581"/>
            <a:ext cx="6546878" cy="272826"/>
          </a:xfrm>
        </p:spPr>
        <p:txBody>
          <a:bodyPr>
            <a:normAutofit lnSpcReduction="10000"/>
          </a:bodyPr>
          <a:lstStyle/>
          <a:p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SAĞLIK HİZMETLERİ MESLEK YÜKSEKOKULU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lt Başlık 2">
            <a:extLst>
              <a:ext uri="{FF2B5EF4-FFF2-40B4-BE49-F238E27FC236}">
                <a16:creationId xmlns:a16="http://schemas.microsoft.com/office/drawing/2014/main" xmlns="" id="{E6C12AF0-9BBD-B83E-E21D-58E6DF0F0D1A}"/>
              </a:ext>
            </a:extLst>
          </p:cNvPr>
          <p:cNvSpPr txBox="1">
            <a:spLocks/>
          </p:cNvSpPr>
          <p:nvPr/>
        </p:nvSpPr>
        <p:spPr>
          <a:xfrm>
            <a:off x="2072466" y="4006866"/>
            <a:ext cx="6546878" cy="272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smtClean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Sayın ÖMÜR ALGÜL </a:t>
            </a:r>
          </a:p>
          <a:p>
            <a:r>
              <a:rPr lang="tr-TR" sz="16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 Bağışı Kazanım Uzmanı</a:t>
            </a:r>
          </a:p>
          <a:p>
            <a:endParaRPr lang="tr-TR" sz="20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xmlns="" id="{00605DCD-0171-89C3-D276-6F111E7BEF7A}"/>
              </a:ext>
            </a:extLst>
          </p:cNvPr>
          <p:cNvSpPr txBox="1">
            <a:spLocks/>
          </p:cNvSpPr>
          <p:nvPr/>
        </p:nvSpPr>
        <p:spPr>
          <a:xfrm>
            <a:off x="1408085" y="4841870"/>
            <a:ext cx="7871990" cy="1447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Üniversitemiz Sağlık Hizmetleri Meslek Yüksekokulu tarafından 9 Ekim 2024 tarihinde düzenlenen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“Kan ve Kök Hücre Bağışı Farkındalık Eğitimi"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etkinliğine katkılarınızdan dolayı teşekkür eder, başarılarınızın devamını dileriz.</a:t>
            </a:r>
            <a:endParaRPr lang="tr-TR" sz="14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xmlns="" id="{F9D39E5C-7964-DA25-3E59-1B5990D74A6D}"/>
              </a:ext>
            </a:extLst>
          </p:cNvPr>
          <p:cNvSpPr txBox="1">
            <a:spLocks/>
          </p:cNvSpPr>
          <p:nvPr/>
        </p:nvSpPr>
        <p:spPr>
          <a:xfrm>
            <a:off x="4223554" y="6636018"/>
            <a:ext cx="2244702" cy="57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-TR" sz="1400" b="1" dirty="0" smtClean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Aytaç GÜDER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SHMYO Müdürü</a:t>
            </a:r>
            <a:endParaRPr lang="tr-TR" sz="14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42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AC1A52D4-FB74-D242-6716-4F551FA0B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 descr="metin, ekran görüntüsü, yazı tipi, logo içeren bir resim&#10;&#10;Açıklama otomatik olarak oluşturuldu">
            <a:extLst>
              <a:ext uri="{FF2B5EF4-FFF2-40B4-BE49-F238E27FC236}">
                <a16:creationId xmlns:a16="http://schemas.microsoft.com/office/drawing/2014/main" xmlns="" id="{B4FB9F6E-47C9-2F6D-1257-71076A57A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88163" cy="7552800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D5CB8E51-8542-11E3-9484-D8940AA3E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2466" y="2155581"/>
            <a:ext cx="6546878" cy="272826"/>
          </a:xfrm>
        </p:spPr>
        <p:txBody>
          <a:bodyPr>
            <a:normAutofit lnSpcReduction="10000"/>
          </a:bodyPr>
          <a:lstStyle/>
          <a:p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SAĞLIK HİZMETLERİ MESLEK YÜKSEKOKULU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lt Başlık 2">
            <a:extLst>
              <a:ext uri="{FF2B5EF4-FFF2-40B4-BE49-F238E27FC236}">
                <a16:creationId xmlns:a16="http://schemas.microsoft.com/office/drawing/2014/main" xmlns="" id="{E6C12AF0-9BBD-B83E-E21D-58E6DF0F0D1A}"/>
              </a:ext>
            </a:extLst>
          </p:cNvPr>
          <p:cNvSpPr txBox="1">
            <a:spLocks/>
          </p:cNvSpPr>
          <p:nvPr/>
        </p:nvSpPr>
        <p:spPr>
          <a:xfrm>
            <a:off x="2072466" y="4006866"/>
            <a:ext cx="6546878" cy="272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smtClean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Sayın MERYEM ÖZDEMİR YILANCI</a:t>
            </a:r>
          </a:p>
          <a:p>
            <a:r>
              <a:rPr lang="tr-TR" sz="16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 Bağışı Kazanım Uzmanı</a:t>
            </a:r>
          </a:p>
          <a:p>
            <a:endParaRPr lang="tr-TR" sz="20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xmlns="" id="{00605DCD-0171-89C3-D276-6F111E7BEF7A}"/>
              </a:ext>
            </a:extLst>
          </p:cNvPr>
          <p:cNvSpPr txBox="1">
            <a:spLocks/>
          </p:cNvSpPr>
          <p:nvPr/>
        </p:nvSpPr>
        <p:spPr>
          <a:xfrm>
            <a:off x="1408085" y="4841870"/>
            <a:ext cx="7871990" cy="1447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Üniversitemiz Sağlık Hizmetleri Meslek Yüksekokulu tarafından 9 Ekim 2024 tarihinde düzenlenen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“Kan ve Kök Hücre Bağışı Farkındalık Eğitimi"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etkinliğine katkılarınızdan dolayı teşekkür eder, başarılarınızın devamını dileriz.</a:t>
            </a:r>
            <a:endParaRPr lang="tr-TR" sz="14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xmlns="" id="{F9D39E5C-7964-DA25-3E59-1B5990D74A6D}"/>
              </a:ext>
            </a:extLst>
          </p:cNvPr>
          <p:cNvSpPr txBox="1">
            <a:spLocks/>
          </p:cNvSpPr>
          <p:nvPr/>
        </p:nvSpPr>
        <p:spPr>
          <a:xfrm>
            <a:off x="4223554" y="6636018"/>
            <a:ext cx="2244702" cy="57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-TR" sz="1400" b="1" dirty="0" smtClean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Aytaç GÜDER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SHMYO Müdürü</a:t>
            </a:r>
            <a:endParaRPr lang="tr-TR" sz="1400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</TotalTime>
  <Words>99</Words>
  <Application>Microsoft Office PowerPoint</Application>
  <PresentationFormat>Özel</PresentationFormat>
  <Paragraphs>16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FMG</cp:lastModifiedBy>
  <cp:revision>3</cp:revision>
  <dcterms:created xsi:type="dcterms:W3CDTF">2023-06-06T10:39:43Z</dcterms:created>
  <dcterms:modified xsi:type="dcterms:W3CDTF">2024-10-09T07:10:17Z</dcterms:modified>
</cp:coreProperties>
</file>